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Issues of Peace and Conflict in NE India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Barnali</a:t>
            </a:r>
            <a:r>
              <a:rPr lang="en-US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Deka</a:t>
            </a:r>
            <a:r>
              <a:rPr lang="en-US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Asst,Professor</a:t>
            </a:r>
            <a:r>
              <a:rPr lang="en-US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Dept. of Political Science </a:t>
            </a:r>
          </a:p>
          <a:p>
            <a:r>
              <a:rPr lang="en-US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Mangaldai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College</a:t>
            </a:r>
          </a:p>
        </p:txBody>
      </p:sp>
    </p:spTree>
    <p:extLst>
      <p:ext uri="{BB962C8B-B14F-4D97-AF65-F5344CB8AC3E}">
        <p14:creationId xmlns:p14="http://schemas.microsoft.com/office/powerpoint/2010/main" xmlns="" val="38925841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Peace and conflict are not isolated but interrelated concepts. </a:t>
            </a:r>
            <a:endParaRPr lang="en-US" dirty="0" smtClean="0"/>
          </a:p>
          <a:p>
            <a:pPr algn="just"/>
            <a:r>
              <a:rPr lang="en-US" dirty="0" smtClean="0"/>
              <a:t>NE--most </a:t>
            </a:r>
            <a:r>
              <a:rPr lang="en-US" dirty="0"/>
              <a:t>complex conflict </a:t>
            </a:r>
            <a:r>
              <a:rPr lang="en-US" dirty="0" smtClean="0"/>
              <a:t>zones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Arunachal Pradesh, Meghalaya and Mizoram- less conflict ridden than Assam, Manipur, Nagaland and Tripura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Also been affected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3147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latin typeface="Times New Roman" pitchFamily="18" charset="0"/>
                <a:cs typeface="Times New Roman" pitchFamily="18" charset="0"/>
              </a:rPr>
              <a:t>Root causes of conflict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Migration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Colonial and post-colonial experiences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Structural deficiencies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Unequal power relations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Underdeveloped communication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Absence of major industries.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Poor scenario in health and education sector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45287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latin typeface="Times New Roman" pitchFamily="18" charset="0"/>
                <a:cs typeface="Times New Roman" pitchFamily="18" charset="0"/>
              </a:rPr>
              <a:t>Insurgency in NE India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Nagaland: NNC, NSCN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Mizoram: MNF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Manipur: Affected by NSCN, KNA, KNF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Tripura: TNV, TTF, TNTF, TBF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Assam: ULFA, NDFB, KPLT, MULTA, HUM, KLO.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40768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latin typeface="Times New Roman" pitchFamily="18" charset="0"/>
                <a:cs typeface="Times New Roman" pitchFamily="18" charset="0"/>
              </a:rPr>
              <a:t>Response to conflict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reactive, security centric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statist.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often transforms insurgency or armed social movements into terrorism.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increases the sense of public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insecurity.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Human rights violation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48031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earch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for alternatives </a:t>
            </a:r>
            <a:r>
              <a:rPr lang="en-US" dirty="0"/>
              <a:t>: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more positive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human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approach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multi-cultural paradigm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diversity in unity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instead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unity in diversity.</a:t>
            </a:r>
          </a:p>
        </p:txBody>
      </p:sp>
    </p:spTree>
    <p:extLst>
      <p:ext uri="{BB962C8B-B14F-4D97-AF65-F5344CB8AC3E}">
        <p14:creationId xmlns:p14="http://schemas.microsoft.com/office/powerpoint/2010/main" xmlns="" val="1232429263"/>
      </p:ext>
    </p:ext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600200" y="2286000"/>
            <a:ext cx="5715000" cy="2286000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THANK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10226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180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Issues of Peace and Conflict in NE India</vt:lpstr>
      <vt:lpstr>INTRODUCTION</vt:lpstr>
      <vt:lpstr>Root causes of conflict </vt:lpstr>
      <vt:lpstr>Insurgency in NE India </vt:lpstr>
      <vt:lpstr>Response to conflict </vt:lpstr>
      <vt:lpstr>Search for alternatives : </vt:lpstr>
      <vt:lpstr>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of Peace and Conflict in NE India</dc:title>
  <dc:creator>Participant</dc:creator>
  <cp:lastModifiedBy>pc</cp:lastModifiedBy>
  <cp:revision>19</cp:revision>
  <dcterms:created xsi:type="dcterms:W3CDTF">2006-08-16T00:00:00Z</dcterms:created>
  <dcterms:modified xsi:type="dcterms:W3CDTF">2017-11-20T14:25:03Z</dcterms:modified>
</cp:coreProperties>
</file>